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0F5F0DE-F480-4DE9-81E4-58491E8C5A45}" type="datetimeFigureOut">
              <a:rPr lang="hu-HU" smtClean="0"/>
              <a:t>2014.03.11.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8A1354-881E-419E-93F8-32B5C161FC2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2304256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effectLst/>
              </a:rPr>
              <a:t>Csepel-szigeti </a:t>
            </a:r>
            <a:r>
              <a:rPr lang="hu-HU" sz="4000" b="1" dirty="0" err="1" smtClean="0">
                <a:effectLst/>
              </a:rPr>
              <a:t>csirkeüstöny</a:t>
            </a:r>
            <a:r>
              <a:rPr lang="hu-HU" sz="4000" b="1" dirty="0" smtClean="0">
                <a:effectLst/>
              </a:rPr>
              <a:t> hagymafüves </a:t>
            </a:r>
            <a:r>
              <a:rPr lang="hu-HU" sz="4000" b="1" dirty="0" err="1" smtClean="0">
                <a:effectLst/>
              </a:rPr>
              <a:t>monyáddal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>
            <a:normAutofit fontScale="92500" lnSpcReduction="10000"/>
          </a:bodyPr>
          <a:lstStyle/>
          <a:p>
            <a:pPr algn="ctr"/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Készítették: 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a Jászapáti Gróf Széchenyi István Katolikus Gimnázium 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7.a osztályos tanulói</a:t>
            </a:r>
            <a:endParaRPr lang="hu-H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Avar </a:t>
            </a:r>
            <a:r>
              <a:rPr lang="hu-HU" sz="4800" dirty="0" err="1" smtClean="0"/>
              <a:t>áldosgyöket</a:t>
            </a:r>
            <a:r>
              <a:rPr lang="hu-HU" sz="4800" dirty="0" smtClean="0"/>
              <a:t> készítése:</a:t>
            </a:r>
            <a:endParaRPr lang="hu-HU" sz="4800" dirty="0"/>
          </a:p>
        </p:txBody>
      </p:sp>
      <p:pic>
        <p:nvPicPr>
          <p:cNvPr id="8194" name="Picture 2" descr="C:\Users\Admin\Desktop\Csepel szigetek\P3100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Csepel szigetek\P3100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26950"/>
          <a:stretch/>
        </p:blipFill>
        <p:spPr bwMode="auto">
          <a:xfrm>
            <a:off x="5882952" y="2636912"/>
            <a:ext cx="317993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Monyád</a:t>
            </a:r>
            <a:r>
              <a:rPr lang="hu-HU" dirty="0" smtClean="0"/>
              <a:t> kifőzése:</a:t>
            </a:r>
            <a:endParaRPr lang="hu-HU" dirty="0"/>
          </a:p>
        </p:txBody>
      </p:sp>
      <p:pic>
        <p:nvPicPr>
          <p:cNvPr id="9218" name="Picture 2" descr="C:\Users\Admin\Desktop\Csepel szigetek\P3100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32"/>
          <a:stretch/>
        </p:blipFill>
        <p:spPr bwMode="auto">
          <a:xfrm>
            <a:off x="251520" y="2348880"/>
            <a:ext cx="331054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Csepel szigetek\P3100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Kíváncsian várjuk az eredményt:</a:t>
            </a:r>
            <a:endParaRPr lang="hu-HU" sz="4000" dirty="0"/>
          </a:p>
        </p:txBody>
      </p:sp>
      <p:pic>
        <p:nvPicPr>
          <p:cNvPr id="10242" name="Picture 2" descr="C:\Users\Admin\Desktop\Csepel szigetek\P3100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Csepel szigetek\P3100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305944" cy="440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ebéd tálalva:</a:t>
            </a:r>
            <a:endParaRPr lang="hu-HU" dirty="0"/>
          </a:p>
        </p:txBody>
      </p:sp>
      <p:pic>
        <p:nvPicPr>
          <p:cNvPr id="11267" name="Picture 3" descr="C:\Users\Admin\Desktop\Csepel szigetek\P31002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2533" r="27107" b="30512"/>
          <a:stretch/>
        </p:blipFill>
        <p:spPr bwMode="auto">
          <a:xfrm>
            <a:off x="1475656" y="2267784"/>
            <a:ext cx="6090402" cy="434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Éhesek vagyunk, enni akarunk!</a:t>
            </a:r>
            <a:endParaRPr lang="hu-HU" sz="4000" dirty="0"/>
          </a:p>
        </p:txBody>
      </p:sp>
      <p:pic>
        <p:nvPicPr>
          <p:cNvPr id="12290" name="Picture 2" descr="C:\Users\Admin\Desktop\Csepel szigetek\P31002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9" t="21294" r="7602"/>
          <a:stretch/>
        </p:blipFill>
        <p:spPr bwMode="auto">
          <a:xfrm>
            <a:off x="1619672" y="2331993"/>
            <a:ext cx="5832648" cy="45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Étkezés előtti ima:</a:t>
            </a:r>
            <a:endParaRPr lang="hu-HU" dirty="0"/>
          </a:p>
        </p:txBody>
      </p:sp>
      <p:pic>
        <p:nvPicPr>
          <p:cNvPr id="13314" name="Picture 2" descr="C:\Users\Admin\Desktop\Csepel szigetek\P3100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38568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Ez finom lett!</a:t>
            </a:r>
            <a:endParaRPr lang="hu-HU" dirty="0"/>
          </a:p>
        </p:txBody>
      </p:sp>
      <p:pic>
        <p:nvPicPr>
          <p:cNvPr id="14338" name="Picture 2" descr="C:\Users\Admin\Desktop\Csepel szigetek\P31002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890" r="9134"/>
          <a:stretch/>
        </p:blipFill>
        <p:spPr bwMode="auto">
          <a:xfrm>
            <a:off x="395536" y="2564904"/>
            <a:ext cx="4134285" cy="37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Csepel szigetek\P31002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3" r="2149" b="3780"/>
          <a:stretch/>
        </p:blipFill>
        <p:spPr bwMode="auto">
          <a:xfrm>
            <a:off x="4971086" y="2564904"/>
            <a:ext cx="3987661" cy="36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Ebédelünk:</a:t>
            </a:r>
            <a:endParaRPr lang="hu-HU" dirty="0"/>
          </a:p>
        </p:txBody>
      </p:sp>
      <p:pic>
        <p:nvPicPr>
          <p:cNvPr id="15362" name="Picture 2" descr="C:\Users\Admin\Desktop\Csepel szigetek\P31002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7"/>
          <a:stretch/>
        </p:blipFill>
        <p:spPr bwMode="auto">
          <a:xfrm>
            <a:off x="840702" y="2492897"/>
            <a:ext cx="751058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636912"/>
            <a:ext cx="7745505" cy="3877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5400" dirty="0" smtClean="0">
                <a:latin typeface="Monotype Corsiva" pitchFamily="66" charset="0"/>
              </a:rPr>
              <a:t>Készítsd el te is a </a:t>
            </a:r>
          </a:p>
          <a:p>
            <a:pPr marL="0" indent="0" algn="ctr">
              <a:buNone/>
            </a:pPr>
            <a:r>
              <a:rPr lang="hu-HU" sz="5400" b="1" dirty="0" smtClean="0">
                <a:latin typeface="Monotype Corsiva" pitchFamily="66" charset="0"/>
              </a:rPr>
              <a:t>Csepel-szigeti </a:t>
            </a:r>
            <a:r>
              <a:rPr lang="hu-HU" sz="5400" b="1" dirty="0" err="1" smtClean="0">
                <a:latin typeface="Monotype Corsiva" pitchFamily="66" charset="0"/>
              </a:rPr>
              <a:t>csirkeüstönyt</a:t>
            </a:r>
            <a:r>
              <a:rPr lang="hu-HU" sz="5400" b="1" dirty="0" smtClean="0">
                <a:latin typeface="Monotype Corsiva" pitchFamily="66" charset="0"/>
              </a:rPr>
              <a:t> </a:t>
            </a:r>
            <a:r>
              <a:rPr lang="hu-HU" sz="5400" b="1" dirty="0">
                <a:latin typeface="Monotype Corsiva" pitchFamily="66" charset="0"/>
              </a:rPr>
              <a:t>hagymafüves </a:t>
            </a:r>
            <a:r>
              <a:rPr lang="hu-HU" sz="5400" b="1" dirty="0" err="1">
                <a:latin typeface="Monotype Corsiva" pitchFamily="66" charset="0"/>
              </a:rPr>
              <a:t>monyáddal</a:t>
            </a:r>
            <a:r>
              <a:rPr lang="hu-HU" sz="5400" dirty="0" smtClean="0">
                <a:latin typeface="Monotype Corsiva" pitchFamily="66" charset="0"/>
              </a:rPr>
              <a:t> !</a:t>
            </a:r>
            <a:endParaRPr lang="hu-HU" sz="5400" dirty="0">
              <a:latin typeface="Monotype Corsiva" pitchFamily="66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A neve furcsa, de az íze pompás.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593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91264" cy="4656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b="1" dirty="0" smtClean="0">
                <a:effectLst/>
                <a:latin typeface="Monotype Corsiva" pitchFamily="66" charset="0"/>
              </a:rPr>
              <a:t>Csepel-szigeti </a:t>
            </a:r>
            <a:r>
              <a:rPr lang="hu-HU" sz="3200" b="1" dirty="0" err="1" smtClean="0">
                <a:effectLst/>
                <a:latin typeface="Monotype Corsiva" pitchFamily="66" charset="0"/>
              </a:rPr>
              <a:t>csirkeüstöny</a:t>
            </a:r>
            <a:r>
              <a:rPr lang="hu-HU" sz="3200" b="1" dirty="0" smtClean="0">
                <a:effectLst/>
                <a:latin typeface="Monotype Corsiva" pitchFamily="66" charset="0"/>
              </a:rPr>
              <a:t> hagymafüves </a:t>
            </a:r>
            <a:r>
              <a:rPr lang="hu-HU" sz="3200" b="1" dirty="0" err="1" smtClean="0">
                <a:effectLst/>
                <a:latin typeface="Monotype Corsiva" pitchFamily="66" charset="0"/>
              </a:rPr>
              <a:t>monyáddal</a:t>
            </a:r>
            <a:r>
              <a:rPr lang="hu-HU" sz="3200" dirty="0" smtClean="0">
                <a:latin typeface="Monotype Corsiva" pitchFamily="66" charset="0"/>
              </a:rPr>
              <a:t>: avar </a:t>
            </a:r>
            <a:r>
              <a:rPr lang="hu-HU" sz="3200" dirty="0" err="1" smtClean="0">
                <a:latin typeface="Monotype Corsiva" pitchFamily="66" charset="0"/>
              </a:rPr>
              <a:t>áldosgyöket</a:t>
            </a:r>
            <a:r>
              <a:rPr lang="hu-HU" sz="3200" dirty="0" smtClean="0">
                <a:latin typeface="Monotype Corsiva" pitchFamily="66" charset="0"/>
              </a:rPr>
              <a:t>, só, feldarabolt csirkehús, tejföl, fehérbor, friss gyömbér, vöröshagyma, fahéj, hagymafű, bors, sáfránygyömbér, kömény, hungyök, citromlé, liszt, reszelt citromhéj, tojás, méz, gyökfű. </a:t>
            </a:r>
          </a:p>
          <a:p>
            <a:pPr marL="0" indent="0" algn="just">
              <a:buNone/>
            </a:pPr>
            <a:r>
              <a:rPr lang="hu-HU" sz="3200" dirty="0" smtClean="0">
                <a:latin typeface="Monotype Corsiva" pitchFamily="66" charset="0"/>
              </a:rPr>
              <a:t>Köretnek lisztből és tojásból </a:t>
            </a:r>
            <a:r>
              <a:rPr lang="hu-HU" sz="3200" dirty="0" err="1" smtClean="0">
                <a:latin typeface="Monotype Corsiva" pitchFamily="66" charset="0"/>
              </a:rPr>
              <a:t>monyádot</a:t>
            </a:r>
            <a:r>
              <a:rPr lang="hu-HU" sz="3200" dirty="0" smtClean="0">
                <a:latin typeface="Monotype Corsiva" pitchFamily="66" charset="0"/>
              </a:rPr>
              <a:t> készítünk, amelynek masszájába összevágott, friss hagymafüvet keverünk. Az </a:t>
            </a:r>
            <a:r>
              <a:rPr lang="hu-HU" sz="3200" dirty="0" err="1" smtClean="0">
                <a:latin typeface="Monotype Corsiva" pitchFamily="66" charset="0"/>
              </a:rPr>
              <a:t>üstönyt</a:t>
            </a:r>
            <a:r>
              <a:rPr lang="hu-HU" sz="3200" dirty="0" smtClean="0">
                <a:latin typeface="Monotype Corsiva" pitchFamily="66" charset="0"/>
              </a:rPr>
              <a:t> tálalás előtt összevágott, friss gyömbérrel és friss gyökfűvel szórjuk meg.</a:t>
            </a:r>
            <a:endParaRPr lang="hu-HU" sz="3200" dirty="0">
              <a:latin typeface="Monotype Corsiva" pitchFamily="66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A RECEPT: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92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Autofit/>
          </a:bodyPr>
          <a:lstStyle/>
          <a:p>
            <a:r>
              <a:rPr lang="hu-HU" sz="4000" dirty="0" smtClean="0"/>
              <a:t>Együtt a csapat a gimnázium konyhájában - ismerkedés a recepttel:</a:t>
            </a:r>
            <a:endParaRPr lang="hu-HU" sz="4000" dirty="0"/>
          </a:p>
        </p:txBody>
      </p:sp>
      <p:pic>
        <p:nvPicPr>
          <p:cNvPr id="1026" name="Picture 2" descr="C:\Users\Admin\Desktop\Csepel szigetek\P3100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43338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864" y="18864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csirkehús feldarabolása:</a:t>
            </a:r>
            <a:endParaRPr lang="hu-HU" dirty="0"/>
          </a:p>
        </p:txBody>
      </p:sp>
      <p:pic>
        <p:nvPicPr>
          <p:cNvPr id="2050" name="Picture 2" descr="C:\Users\Admin\Desktop\Csepel szigetek\P3100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0311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Zöldségfélék pucolása:</a:t>
            </a:r>
            <a:endParaRPr lang="hu-HU" dirty="0"/>
          </a:p>
        </p:txBody>
      </p:sp>
      <p:pic>
        <p:nvPicPr>
          <p:cNvPr id="3074" name="Picture 2" descr="C:\Users\Admin\Desktop\Csepel szigetek\P3100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65" y="2207929"/>
            <a:ext cx="6192688" cy="46445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119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56263" cy="1054250"/>
          </a:xfrm>
        </p:spPr>
        <p:txBody>
          <a:bodyPr/>
          <a:lstStyle/>
          <a:p>
            <a:r>
              <a:rPr lang="hu-HU" sz="4400" dirty="0" smtClean="0"/>
              <a:t>Zöldségfélék apróra vágása:</a:t>
            </a:r>
            <a:endParaRPr lang="hu-HU" sz="4400" dirty="0"/>
          </a:p>
        </p:txBody>
      </p:sp>
      <p:pic>
        <p:nvPicPr>
          <p:cNvPr id="4098" name="Picture 2" descr="C:\Users\Admin\Desktop\Csepel szigetek\P3100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35379"/>
            <a:ext cx="3377952" cy="45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Csepel szigetek\P3100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35379"/>
            <a:ext cx="3325828" cy="443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hús sütése:</a:t>
            </a:r>
            <a:endParaRPr lang="hu-HU" dirty="0"/>
          </a:p>
        </p:txBody>
      </p:sp>
      <p:pic>
        <p:nvPicPr>
          <p:cNvPr id="5122" name="Picture 2" descr="C:\Users\Admin\Desktop\Csepel szigetek\P3100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5" y="2245477"/>
            <a:ext cx="3449960" cy="45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Csepel szigetek\P3100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00" y="2937483"/>
            <a:ext cx="4287912" cy="321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Készül a </a:t>
            </a:r>
            <a:r>
              <a:rPr lang="hu-HU" dirty="0" err="1" smtClean="0"/>
              <a:t>monyád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6146" name="Picture 2" descr="C:\Users\Admin\Desktop\Csepel szigetek\P3100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4675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Csepel szigetek\P31001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7" r="13751"/>
          <a:stretch/>
        </p:blipFill>
        <p:spPr bwMode="auto">
          <a:xfrm>
            <a:off x="5652119" y="2527176"/>
            <a:ext cx="33300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Hagymafű összevágása:</a:t>
            </a:r>
            <a:endParaRPr lang="hu-HU" dirty="0"/>
          </a:p>
        </p:txBody>
      </p:sp>
      <p:pic>
        <p:nvPicPr>
          <p:cNvPr id="7170" name="Picture 2" descr="C:\Users\Admin\Desktop\Csepel szigetek\P3100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5498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Csepel szigetek\P3100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78" y="2852935"/>
            <a:ext cx="4363425" cy="32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59</TotalTime>
  <Words>179</Words>
  <Application>Microsoft Office PowerPoint</Application>
  <PresentationFormat>Diavetítés a képernyőre (4:3 oldalarány)</PresentationFormat>
  <Paragraphs>26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Kemény kötés</vt:lpstr>
      <vt:lpstr>Csepel-szigeti csirkeüstöny hagymafüves monyáddal</vt:lpstr>
      <vt:lpstr>A RECEPT:</vt:lpstr>
      <vt:lpstr>Együtt a csapat a gimnázium konyhájában - ismerkedés a recepttel:</vt:lpstr>
      <vt:lpstr>A csirkehús feldarabolása:</vt:lpstr>
      <vt:lpstr>Zöldségfélék pucolása:</vt:lpstr>
      <vt:lpstr>Zöldségfélék apróra vágása:</vt:lpstr>
      <vt:lpstr>A hús sütése:</vt:lpstr>
      <vt:lpstr>Készül a monyád:</vt:lpstr>
      <vt:lpstr>Hagymafű összevágása:</vt:lpstr>
      <vt:lpstr>Avar áldosgyöket készítése:</vt:lpstr>
      <vt:lpstr>Monyád kifőzése:</vt:lpstr>
      <vt:lpstr>Kíváncsian várjuk az eredményt:</vt:lpstr>
      <vt:lpstr>Az ebéd tálalva:</vt:lpstr>
      <vt:lpstr>Éhesek vagyunk, enni akarunk!</vt:lpstr>
      <vt:lpstr>Étkezés előtti ima:</vt:lpstr>
      <vt:lpstr>Ez finom lett!</vt:lpstr>
      <vt:lpstr>Ebédelünk:</vt:lpstr>
      <vt:lpstr>A neve furcsa, de az íze pompás.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Admin</dc:creator>
  <cp:lastModifiedBy>Cs J</cp:lastModifiedBy>
  <cp:revision>51</cp:revision>
  <dcterms:created xsi:type="dcterms:W3CDTF">2014-03-10T20:31:38Z</dcterms:created>
  <dcterms:modified xsi:type="dcterms:W3CDTF">2014-03-11T05:21:00Z</dcterms:modified>
</cp:coreProperties>
</file>